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5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326" y="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4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5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5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5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7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6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7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4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9C2DD4D-1B03-462B-AE68-DB2F4B2EF6D0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169366-9E0B-4F74-A750-4E4FE32D3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4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4543">
            <a:off x="3810676" y="2069397"/>
            <a:ext cx="3976142" cy="2650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9517">
            <a:off x="560882" y="580867"/>
            <a:ext cx="3575156" cy="2383438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18020" y="933778"/>
            <a:ext cx="6096000" cy="2661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народный костюм. </a:t>
            </a:r>
            <a:endParaRPr lang="ru-RU" sz="4800" b="1" dirty="0" smtClean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Женские п</a:t>
            </a:r>
            <a:r>
              <a:rPr lang="ru-RU" sz="3600" b="1" dirty="0" smtClean="0">
                <a:solidFill>
                  <a:schemeClr val="accent1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латья в собрании «Юрьев-Польского историко-архитектурного и художественного музея».</a:t>
            </a:r>
            <a:endParaRPr lang="ru-RU" sz="36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6649">
            <a:off x="8161608" y="4123764"/>
            <a:ext cx="3438337" cy="22922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99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4"/>
          <a:stretch/>
        </p:blipFill>
        <p:spPr>
          <a:xfrm>
            <a:off x="9323880" y="284813"/>
            <a:ext cx="2453008" cy="6265889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57" y="584613"/>
            <a:ext cx="8439462" cy="5795589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9062" y="1680732"/>
            <a:ext cx="6200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Комплект кубовый с растительным орнаментом состоит из кофты с юбкой; кофта прямого кроя, распашная, короткая с воротником в виде небольшой стойки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,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по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центру груди разрез, оформленный планкой с застежкой в виде пуговиц и прорезных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петель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;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 рукава втачные, широкие, три четверти; юбка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широкая, собрана по линии талии в мелкую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сборку; нижний край подола, кофты и рукавов окантован красной тесьмой.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4" y="268574"/>
            <a:ext cx="11692328" cy="6342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3809" y="545643"/>
            <a:ext cx="969863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Основу подобранной коллекции составляют достаточно простые по крою, изготовленные из доступных  тканей и материалов платья и полуплатья с отделкой на нижней части подола и рукавах. Каждый экспонат интересен и уникален по –своему!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539334"/>
            <a:ext cx="6096000" cy="23759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виртуальной выставки были использованы следующие ресурсы: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Фондовая коллекция «Бытовая ткань».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Архивная документация библиотеки музея.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Интернет ресурс. 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9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96849" y="-2303609"/>
            <a:ext cx="6213423" cy="11467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17955" y="302225"/>
            <a:ext cx="6610661" cy="520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На характере крестьянского костюма значительно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сказывалось</a:t>
            </a:r>
            <a:r>
              <a:rPr lang="ru-RU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культуры. Наиболее значительными факторами, вызывавшими изменения в этом виде прикладного крестьянского искусства, были: проникновение в народный быт промышленных товаров (фабричных тканей, лент, тесьмы, бумажной пряжи и пр.), применение анилиновых красителей, усиление влияния городских вкусов. В XIX веке на территории Владимирской губернии активно развивается текстильная промышленность. На базе издавна существовавшего крестьянского домашнего ткачества создаются ткацкие промыслы с производством, главным образом, хлопчатобумажных и шелковых тканей. К началу ХХ в. входят в употребление новые формы: платья, юбки, кофты.</a:t>
            </a:r>
            <a:endParaRPr lang="ru-RU" sz="2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003996" y="1783487"/>
            <a:ext cx="6123482" cy="3306009"/>
          </a:xfrm>
          <a:prstGeom prst="flowChartAlternateProcess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57451" y="1999736"/>
            <a:ext cx="6123483" cy="2873510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88933">
            <a:off x="3927123" y="1781017"/>
            <a:ext cx="4586551" cy="3318381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73314" y="479681"/>
            <a:ext cx="518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PT Sans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Полуплатье (сарафан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на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лифе) 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- вид женской народной одежды, появившейся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в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конце 19 – начале 20 века. Носили его, как правило, девушки и молодые женщины.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Оно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представляет собой форму, промежуточную между крестьянским прямым (круговым) сарафаном и городским платьем, хотя конструкция его всё-таки ближе к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сарафану. 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3314" y="3631600"/>
            <a:ext cx="5215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Платье (полуплатье) кубовое, без рукавов и ворота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,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 полотнища стана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прямые, обильно сосборены по линии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пришива; передняя часть начинается на линии груди, задняя – по линии талии;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по центру груди разрез, оформленный планкой с застежкой в виде пуговиц и прорезных петель;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 отделка в нижней части подола.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77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5262" y="1988580"/>
            <a:ext cx="6201812" cy="2884220"/>
          </a:xfrm>
          <a:prstGeom prst="round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91" y="329784"/>
            <a:ext cx="3044300" cy="623590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72496">
            <a:off x="4064749" y="1769438"/>
            <a:ext cx="3710162" cy="2473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70884" y="3233631"/>
            <a:ext cx="5661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Платье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(полуплатье) кубовое, без рукавов и ворота,  полотнища стана прямые, обильно сосборены по линии пришива; передняя часть начинается на линии груди, задняя – по линии талии; по центру груди разрез, оформленный планкой с застежкой в виде пуговиц и прорезных петель;  отделка в нижней части подола.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8996" y="618795"/>
            <a:ext cx="5905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Обычно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полуплатье шили из покупных хлопчатобумажных тканей. Наиболее популярен был ситец с рисунком в виде ярких цветочков, букетиков, розочек по синему, бордовому или темно-красному, коричневому, иногда темно-зеленому или черному фону. </a:t>
            </a:r>
            <a:endParaRPr lang="ru-RU" sz="2400" b="1" dirty="0">
              <a:solidFill>
                <a:schemeClr val="accent1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85275" y="1957270"/>
            <a:ext cx="6250901" cy="2920981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42093" y="1909407"/>
            <a:ext cx="6250901" cy="3016708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14347">
            <a:off x="3518960" y="1635579"/>
            <a:ext cx="5187565" cy="3458376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0970" y="2923085"/>
            <a:ext cx="51926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Платье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(полуплатье)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ситцевое разноцветное,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без рукавов и ворота,  полотнища стана прямые, обильно сосборены по линии пришива; передняя часть начинается на линии груди, задняя – по линии талии; по центру груди разрез, оформленный планкой с застежкой в виде пуговиц и прорезных петель;  отделка в нижней части подола.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63658" y="449709"/>
            <a:ext cx="5404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Основное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отличие полуплатья от сарафана состоит в том, что в верхней его части бретели заменены своего рода лифом, закрытым передом и спинкой с небольшим круглым вырезом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ворота. 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87261" y="1837026"/>
            <a:ext cx="6183443" cy="3198933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39787" y="1864425"/>
            <a:ext cx="6243407" cy="3084175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28276">
            <a:off x="3900596" y="1973604"/>
            <a:ext cx="4661665" cy="3107775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2981" y="2912477"/>
            <a:ext cx="4896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Платье из красного ситца в мелкий белый горошек,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полотнища стана прямые, обильно сосборены по линии пришива; передняя часть начинается на линии груди, задняя – по линии талии;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; по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центру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груди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разрез, оформленный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планкой с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застежкой в виде пуговиц и прорезных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петель; рукава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втачные, длинные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;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р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асположение отделки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традиционное: в нижней части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подола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и рукавов.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3512" y="344772"/>
            <a:ext cx="4896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Сначала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ситец относился к категории </a:t>
            </a:r>
            <a:endParaRPr lang="ru-RU" sz="2400" b="1" dirty="0" smtClean="0">
              <a:solidFill>
                <a:schemeClr val="accent1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дорогих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материалов, так как узоры </a:t>
            </a:r>
            <a:endParaRPr lang="ru-RU" sz="2400" b="1" dirty="0" smtClean="0">
              <a:solidFill>
                <a:schemeClr val="accent1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на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ткань наносились методов ручной набивки. Позднее, когда производство ткани было постностью механизировано, то данная ткань стала доступной для широких слоев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5079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435657" y="2128981"/>
            <a:ext cx="6228418" cy="2615029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265456" y="2020950"/>
            <a:ext cx="6228418" cy="2831089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29309">
            <a:off x="3760011" y="1801844"/>
            <a:ext cx="4165363" cy="3683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7045" y="3017267"/>
            <a:ext cx="53239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Платье кубовое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в мелкий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красный цветочек,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полотнища стана прямые, обильно сосборены по линии пришива; передняя часть начинается на линии груди, задняя – по линии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талии;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по центру груди разрез, оформленный планкой с застежкой в виде пуговиц и прорезных петель; рукава втачные, длинные; нижний край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подола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и рукавов окантован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тесьмой чёрного цвета. 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726" y="322286"/>
            <a:ext cx="551126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	Влиянию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моды прежде всего было подвержено купеческое и мещанское население. Первоначально это влияние выражалось в использовании фабричных тканей, затем изменились формы одежды, манера носить различные дополнения.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11018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6AD82"/>
              </a:clrFrom>
              <a:clrTo>
                <a:srgbClr val="E6AD82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5040">
            <a:off x="3681097" y="1115490"/>
            <a:ext cx="4860939" cy="3871741"/>
          </a:xfrm>
          <a:prstGeom prst="round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8"/>
          <a:stretch/>
        </p:blipFill>
        <p:spPr>
          <a:xfrm rot="16200000">
            <a:off x="-1364506" y="1978293"/>
            <a:ext cx="6281693" cy="2923083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43424" y="2015770"/>
            <a:ext cx="6281691" cy="2848128"/>
          </a:xfrm>
          <a:prstGeom prst="round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21471" y="298989"/>
            <a:ext cx="5580189" cy="612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	Ситец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в мелкий растительный рисунок прочно вошел в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быт.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Платье из этой ткани по-прежнему шили на подкладе, что позволяло сохранить форму и делало наряд более долговечным. </a:t>
            </a:r>
            <a:endParaRPr lang="ru-RU" sz="2400" b="1" dirty="0" smtClean="0">
              <a:solidFill>
                <a:schemeClr val="accent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	Платье кубовое,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полотнища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стана прямые, обильно сосборены по линии пришива; передняя часть начинается на линии груди, задняя – по линии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талии;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по центру груди разрез, оформленный планкой с застежкой в виде пуговиц и прорезных петель; рукава втачные, длинные;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cs typeface="Calibri" panose="020F0502020204030204" pitchFamily="34" charset="0"/>
              </a:rPr>
              <a:t>р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асположение отделки традиционное: в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нижне1й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части подола и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рукавов; новый элемент - широкие полосы плоско нашитого машинного белого кружева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используется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объемный декор — пышные сборки, заложенные в байтовые складки.</a:t>
            </a:r>
          </a:p>
        </p:txBody>
      </p:sp>
    </p:spTree>
    <p:extLst>
      <p:ext uri="{BB962C8B-B14F-4D97-AF65-F5344CB8AC3E}">
        <p14:creationId xmlns:p14="http://schemas.microsoft.com/office/powerpoint/2010/main" val="1539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14" y="331239"/>
            <a:ext cx="2804264" cy="6137017"/>
          </a:xfrm>
          <a:prstGeom prst="round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728" y="331239"/>
            <a:ext cx="8319541" cy="6153722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32009" y="554636"/>
            <a:ext cx="710034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Узор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состоящий из множества небольших элементов, получил название «миль флер», т. е. «тысяча цветов» в переводе с французского. Чаще всего для создания такого принта используются полевые растения.</a:t>
            </a:r>
            <a:endParaRPr lang="ru-RU" sz="2400" b="1" dirty="0">
              <a:solidFill>
                <a:schemeClr val="accent1"/>
              </a:solidFill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2361" y="2949123"/>
            <a:ext cx="759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	Платье из белого ситца в мелкий красный цветочек; воротник в виде невысокой стоечки; полотнища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стана прямые, обильно сосборены по линии пришива; передняя часть начинается на линии груди, задняя – по линии талии; по центру груди разрез, оформленный планкой с застежкой в виде пуговиц и прорезных петель; рукава втачные, длинные;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линия </a:t>
            </a:r>
            <a:r>
              <a:rPr lang="ru-RU" sz="2400" b="1" dirty="0">
                <a:solidFill>
                  <a:schemeClr val="accent1"/>
                </a:solidFill>
                <a:latin typeface="Gabriola" panose="04040605051002020D02" pitchFamily="82" charset="0"/>
              </a:rPr>
              <a:t>кокетки подчеркнута черным </a:t>
            </a:r>
            <a:r>
              <a:rPr lang="ru-RU" sz="24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кружевом в две полосы</a:t>
            </a:r>
            <a:endParaRPr lang="ru-RU" sz="24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287</TotalTime>
  <Words>142</Words>
  <Application>Microsoft Office PowerPoint</Application>
  <PresentationFormat>Произвольный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1</cp:lastModifiedBy>
  <cp:revision>25</cp:revision>
  <dcterms:created xsi:type="dcterms:W3CDTF">2017-03-11T12:29:35Z</dcterms:created>
  <dcterms:modified xsi:type="dcterms:W3CDTF">2020-01-16T13:18:40Z</dcterms:modified>
</cp:coreProperties>
</file>